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lear Sans Regular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 varScale="1">
        <p:scale>
          <a:sx n="47" d="100"/>
          <a:sy n="47" d="100"/>
        </p:scale>
        <p:origin x="775" y="6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5.jpeg"/><Relationship Id="rId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10" Type="http://schemas.openxmlformats.org/officeDocument/2006/relationships/image" Target="../media/image14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287651" y="802644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427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IN" sz="9600" dirty="0"/>
              <a:t>Social Buzz</a:t>
            </a: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 Data 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pic>
        <p:nvPicPr>
          <p:cNvPr id="9218" name="Picture 2">
            <a:extLst>
              <a:ext uri="{FF2B5EF4-FFF2-40B4-BE49-F238E27FC236}">
                <a16:creationId xmlns:a16="http://schemas.microsoft.com/office/drawing/2014/main" id="{70073B44-DF1F-FB0D-6C47-BC2C3B3B4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7999" cy="1016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B98FC89-9B0C-8A7D-4AEF-79304101F1C5}"/>
              </a:ext>
            </a:extLst>
          </p:cNvPr>
          <p:cNvSpPr/>
          <p:nvPr/>
        </p:nvSpPr>
        <p:spPr>
          <a:xfrm>
            <a:off x="6126258" y="4825856"/>
            <a:ext cx="4495800" cy="309484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The Agenda should list the key headings in your presentation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62670" y="2068267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419C31B-BF6F-BC0D-CA6D-FCB1C4E57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7999" cy="1018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101679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6036839" y="-1154267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7D44069-6CFE-6484-55A0-99D393296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943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B2FF634-1E27-613D-BB13-598222FDE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7999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39ED4A5-3736-570F-4F99-DC8AB60F8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9" y="0"/>
            <a:ext cx="18260121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5D2B03B7-6D5B-2587-8E1E-6C67402F7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7999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60779" y="-904981"/>
            <a:ext cx="2405263" cy="11191981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IN" dirty="0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09CEEE1B-18D4-AA61-40F6-43ED137E9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31412"/>
            <a:ext cx="18288000" cy="1031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655752" y="78421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8194" name="Picture 2">
            <a:extLst>
              <a:ext uri="{FF2B5EF4-FFF2-40B4-BE49-F238E27FC236}">
                <a16:creationId xmlns:a16="http://schemas.microsoft.com/office/drawing/2014/main" id="{467D5E8F-B28E-26DF-9C5E-8BA5B9355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8052" y="1"/>
            <a:ext cx="18366052" cy="1036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67</Words>
  <Application>Microsoft Office PowerPoint</Application>
  <PresentationFormat>Custom</PresentationFormat>
  <Paragraphs>44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Clear Sans Regular Bold</vt:lpstr>
      <vt:lpstr>Calibri</vt:lpstr>
      <vt:lpstr>Graphik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Akshita Negi</cp:lastModifiedBy>
  <cp:revision>10</cp:revision>
  <dcterms:created xsi:type="dcterms:W3CDTF">2006-08-16T00:00:00Z</dcterms:created>
  <dcterms:modified xsi:type="dcterms:W3CDTF">2024-08-27T07:23:19Z</dcterms:modified>
  <dc:identifier>DAEhDyfaYKE</dc:identifier>
</cp:coreProperties>
</file>